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261" r:id="rId2"/>
    <p:sldId id="337" r:id="rId3"/>
    <p:sldId id="375" r:id="rId4"/>
    <p:sldId id="268" r:id="rId5"/>
    <p:sldId id="335" r:id="rId6"/>
    <p:sldId id="336" r:id="rId7"/>
    <p:sldId id="376" r:id="rId8"/>
    <p:sldId id="377" r:id="rId9"/>
    <p:sldId id="378" r:id="rId10"/>
    <p:sldId id="379" r:id="rId11"/>
    <p:sldId id="380" r:id="rId12"/>
    <p:sldId id="373" r:id="rId13"/>
    <p:sldId id="372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/>
    <p:restoredTop sz="86152" autoAdjust="0"/>
  </p:normalViewPr>
  <p:slideViewPr>
    <p:cSldViewPr>
      <p:cViewPr>
        <p:scale>
          <a:sx n="75" d="100"/>
          <a:sy n="75" d="100"/>
        </p:scale>
        <p:origin x="2056" y="968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-94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85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3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2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6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3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1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5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09" r:id="rId20"/>
    <p:sldLayoutId id="2147483708" r:id="rId21"/>
    <p:sldLayoutId id="2147483710" r:id="rId22"/>
    <p:sldLayoutId id="2147483711" r:id="rId23"/>
    <p:sldLayoutId id="2147483712" r:id="rId24"/>
    <p:sldLayoutId id="2147483696" r:id="rId25"/>
    <p:sldLayoutId id="2147483697" r:id="rId2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xenon/wiki/Xenon-UI" TargetMode="External"/><Relationship Id="rId4" Type="http://schemas.openxmlformats.org/officeDocument/2006/relationships/hyperlink" Target="https://github.com/vmware/xenon/wiki/Host-Your-UI" TargetMode="External"/><Relationship Id="rId5" Type="http://schemas.openxmlformats.org/officeDocument/2006/relationships/hyperlink" Target="mailto:xenon-bot@vmware.com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tif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630680"/>
          </a:xfrm>
        </p:spPr>
        <p:txBody>
          <a:bodyPr anchor="b"/>
          <a:lstStyle/>
          <a:p>
            <a:r>
              <a:rPr lang="en-US" dirty="0" smtClean="0"/>
              <a:t>Xenon UI -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Colin Gu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build your own UI?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648200"/>
          </a:xfrm>
        </p:spPr>
        <p:txBody>
          <a:bodyPr/>
          <a:lstStyle/>
          <a:p>
            <a:r>
              <a:rPr lang="en-US" dirty="0" smtClean="0"/>
              <a:t>Set to true within constructor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4. Turn on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ServiceOption.HTML_USER_INTERFACE</a:t>
            </a:r>
            <a:r>
              <a:rPr lang="en-US" dirty="0" smtClean="0"/>
              <a:t> if you are not </a:t>
            </a:r>
            <a:r>
              <a:rPr lang="en-US" dirty="0"/>
              <a:t>extending </a:t>
            </a:r>
            <a:r>
              <a:rPr lang="en-US" dirty="0" err="1"/>
              <a:t>UiContentService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279522"/>
            <a:ext cx="78638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build your own UI?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648200"/>
          </a:xfrm>
        </p:spPr>
        <p:txBody>
          <a:bodyPr/>
          <a:lstStyle/>
          <a:p>
            <a:r>
              <a:rPr lang="en-US" dirty="0" smtClean="0"/>
              <a:t>Use hash location strategy</a:t>
            </a:r>
          </a:p>
          <a:p>
            <a:pPr lvl="1"/>
            <a:r>
              <a:rPr lang="en-US" dirty="0" smtClean="0"/>
              <a:t>Any path beyond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/core/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ui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/custom/# </a:t>
            </a:r>
            <a:r>
              <a:rPr lang="en-US" dirty="0" smtClean="0"/>
              <a:t>will be taken over by the UI’s routing mechanism</a:t>
            </a:r>
          </a:p>
          <a:p>
            <a:r>
              <a:rPr lang="en-US" dirty="0" smtClean="0"/>
              <a:t>Put the production build artifacts under the resource package</a:t>
            </a:r>
            <a:endParaRPr lang="en-US" dirty="0"/>
          </a:p>
          <a:p>
            <a:pPr lvl="1"/>
            <a:r>
              <a:rPr lang="en-US" dirty="0" smtClean="0"/>
              <a:t>Source code can live elsewhere</a:t>
            </a:r>
          </a:p>
          <a:p>
            <a:r>
              <a:rPr lang="en-US" dirty="0" smtClean="0"/>
              <a:t>Consider using </a:t>
            </a:r>
            <a:r>
              <a:rPr lang="en-US" dirty="0" err="1" smtClean="0"/>
              <a:t>resourceSandbox</a:t>
            </a:r>
            <a:r>
              <a:rPr lang="en-US" dirty="0" smtClean="0"/>
              <a:t> option </a:t>
            </a:r>
            <a:r>
              <a:rPr lang="en-US" dirty="0"/>
              <a:t>to speed up development</a:t>
            </a:r>
          </a:p>
          <a:p>
            <a:pPr lvl="1"/>
            <a:r>
              <a:rPr lang="en-US" dirty="0" smtClean="0"/>
              <a:t>Make Xenon serves </a:t>
            </a:r>
            <a:r>
              <a:rPr lang="en-US" dirty="0"/>
              <a:t>the </a:t>
            </a:r>
            <a:r>
              <a:rPr lang="en-US" dirty="0" smtClean="0"/>
              <a:t>UI </a:t>
            </a:r>
            <a:r>
              <a:rPr lang="en-US" dirty="0"/>
              <a:t>resource files from disk rather than the </a:t>
            </a:r>
            <a:r>
              <a:rPr lang="en-US" dirty="0" smtClean="0"/>
              <a:t>compiled </a:t>
            </a:r>
            <a:r>
              <a:rPr lang="en-US" dirty="0"/>
              <a:t>.jar </a:t>
            </a:r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-jar </a:t>
            </a:r>
            <a:r>
              <a:rPr lang="en-US" dirty="0" smtClean="0"/>
              <a:t>target/xenon-samples-1.3.5-SNAPSHOT-jar-with-dependencies.jar </a:t>
            </a:r>
            <a:r>
              <a:rPr lang="en-US" dirty="0"/>
              <a:t>--</a:t>
            </a:r>
            <a:r>
              <a:rPr lang="en-US" dirty="0" err="1"/>
              <a:t>resourceSandbox</a:t>
            </a:r>
            <a:r>
              <a:rPr lang="en-US" dirty="0"/>
              <a:t>=</a:t>
            </a:r>
            <a:r>
              <a:rPr lang="en-US" dirty="0" err="1"/>
              <a:t>src</a:t>
            </a:r>
            <a:r>
              <a:rPr lang="en-US" dirty="0"/>
              <a:t>/main/resources/</a:t>
            </a:r>
            <a:endParaRPr lang="en-US" dirty="0" smtClean="0"/>
          </a:p>
          <a:p>
            <a:r>
              <a:rPr lang="en-US" dirty="0" smtClean="0"/>
              <a:t>Or using a proxy server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Xenon UI is served from a </a:t>
            </a:r>
            <a:r>
              <a:rPr lang="en-US" dirty="0" err="1" smtClean="0"/>
              <a:t>Node.js</a:t>
            </a:r>
            <a:r>
              <a:rPr lang="en-US" dirty="0" smtClean="0"/>
              <a:t> server during development 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Building UI on Single Page Application(SPA) frameworks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26958" y="5422231"/>
            <a:ext cx="7666538" cy="762000"/>
            <a:chOff x="1141412" y="5406189"/>
            <a:chExt cx="7666538" cy="762000"/>
          </a:xfrm>
        </p:grpSpPr>
        <p:sp>
          <p:nvSpPr>
            <p:cNvPr id="7" name="Rectangle 6"/>
            <p:cNvSpPr/>
            <p:nvPr/>
          </p:nvSpPr>
          <p:spPr>
            <a:xfrm>
              <a:off x="1141412" y="5406189"/>
              <a:ext cx="1754029" cy="76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UI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56012" y="5406189"/>
              <a:ext cx="1754029" cy="7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accent1">
                      <a:lumMod val="75000"/>
                    </a:schemeClr>
                  </a:solidFill>
                </a:rPr>
                <a:t>Node Server</a:t>
              </a:r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53921" y="5406189"/>
              <a:ext cx="1754029" cy="76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Xenon Host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041" y="5406189"/>
              <a:ext cx="912971" cy="76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accent1">
                      <a:lumMod val="75000"/>
                    </a:schemeClr>
                  </a:solidFill>
                </a:rPr>
                <a:t>Proxy</a:t>
              </a:r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7" idx="3"/>
              <a:endCxn id="9" idx="1"/>
            </p:cNvCxnSpPr>
            <p:nvPr/>
          </p:nvCxnSpPr>
          <p:spPr>
            <a:xfrm>
              <a:off x="2895441" y="5787189"/>
              <a:ext cx="760571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miter lim="800000"/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  <a:endCxn id="10" idx="1"/>
            </p:cNvCxnSpPr>
            <p:nvPr/>
          </p:nvCxnSpPr>
          <p:spPr>
            <a:xfrm>
              <a:off x="6323012" y="5787189"/>
              <a:ext cx="730909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miter lim="800000"/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1812" y="0"/>
            <a:ext cx="6067400" cy="1676400"/>
          </a:xfrm>
        </p:spPr>
        <p:txBody>
          <a:bodyPr/>
          <a:lstStyle/>
          <a:p>
            <a:r>
              <a:rPr lang="en-US" sz="6600" dirty="0" smtClean="0"/>
              <a:t>Documentations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1812" y="2057400"/>
            <a:ext cx="5562600" cy="2514600"/>
          </a:xfrm>
        </p:spPr>
        <p:txBody>
          <a:bodyPr/>
          <a:lstStyle/>
          <a:p>
            <a:r>
              <a:rPr lang="en-US" dirty="0" smtClean="0"/>
              <a:t>Xenon UI - </a:t>
            </a:r>
            <a:r>
              <a:rPr lang="en-US" dirty="0" smtClean="0">
                <a:hlinkClick r:id="rId3"/>
              </a:rPr>
              <a:t>Github Wiki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Hosting Custom UI on Xenon-based Service - </a:t>
            </a:r>
            <a:r>
              <a:rPr lang="en-US" dirty="0">
                <a:hlinkClick r:id="rId4"/>
              </a:rPr>
              <a:t>Github </a:t>
            </a:r>
            <a:r>
              <a:rPr lang="en-US" dirty="0" smtClean="0">
                <a:hlinkClick r:id="rId4"/>
              </a:rPr>
              <a:t>Wiki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Ask Xenon Bot on</a:t>
            </a:r>
            <a:br>
              <a:rPr lang="en-US" dirty="0" smtClean="0"/>
            </a:br>
            <a:r>
              <a:rPr lang="en-US" dirty="0" smtClean="0"/>
              <a:t>Slack - </a:t>
            </a:r>
            <a:r>
              <a:rPr lang="en-US" dirty="0" smtClean="0">
                <a:hlinkClick r:id="rId5"/>
              </a:rPr>
              <a:t>@xenon-bot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/>
        </p:nvSpPr>
        <p:spPr>
          <a:xfrm>
            <a:off x="6473952" y="2441448"/>
            <a:ext cx="4387977" cy="1676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Q &amp; 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161372"/>
              </p:ext>
            </p:extLst>
          </p:nvPr>
        </p:nvGraphicFramePr>
        <p:xfrm>
          <a:off x="2437765" y="1569720"/>
          <a:ext cx="7313295" cy="32004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15735"/>
                <a:gridCol w="6297560"/>
              </a:tblGrid>
              <a:tr h="6223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2832" marR="182832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it has to offer?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665" marR="182832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sz="24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82832" marR="182832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Demo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665" marR="182832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sz="24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82832" marR="182832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UI Architecture</a:t>
                      </a: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</a:txBody>
                  <a:tcPr marL="365665" marR="182832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en-US" sz="24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82832" marR="182832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Tech Stack</a:t>
                      </a: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</a:txBody>
                  <a:tcPr marL="365665" marR="182832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en-US" sz="24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82832" marR="182832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How can you build</a:t>
                      </a:r>
                      <a:r>
                        <a:rPr lang="en-US" sz="2000" baseline="0" dirty="0" smtClean="0"/>
                        <a:t> your own UI?</a:t>
                      </a: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</a:txBody>
                  <a:tcPr marL="365665" marR="182832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has to offer?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371600"/>
            <a:ext cx="2286000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9"/>
          <a:stretch/>
        </p:blipFill>
        <p:spPr>
          <a:xfrm>
            <a:off x="3600591" y="1371600"/>
            <a:ext cx="3084071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12" y="1371600"/>
            <a:ext cx="3280229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" y="3917950"/>
            <a:ext cx="2286000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91" y="3917950"/>
            <a:ext cx="3084071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12" y="3917950"/>
            <a:ext cx="3280229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27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5412" y="2438400"/>
            <a:ext cx="4387977" cy="16764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51112" y="1500729"/>
            <a:ext cx="7086600" cy="4605843"/>
            <a:chOff x="2551112" y="1645828"/>
            <a:chExt cx="7086600" cy="4605843"/>
          </a:xfrm>
        </p:grpSpPr>
        <p:sp>
          <p:nvSpPr>
            <p:cNvPr id="10" name="Rectangle 9"/>
            <p:cNvSpPr/>
            <p:nvPr/>
          </p:nvSpPr>
          <p:spPr>
            <a:xfrm>
              <a:off x="2551112" y="5661557"/>
              <a:ext cx="7086600" cy="590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Xenon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1112" y="1645828"/>
              <a:ext cx="7086600" cy="3276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94012" y="4096503"/>
              <a:ext cx="6400800" cy="4896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5">
                      <a:lumMod val="75000"/>
                    </a:schemeClr>
                  </a:solidFill>
                </a:rPr>
                <a:t>UI-level Services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4012" y="2342678"/>
              <a:ext cx="1752600" cy="1524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5">
                      <a:lumMod val="75000"/>
                    </a:schemeClr>
                  </a:solidFill>
                </a:rPr>
                <a:t>Service UI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99012" y="2342678"/>
              <a:ext cx="1752600" cy="1524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5">
                      <a:lumMod val="75000"/>
                    </a:schemeClr>
                  </a:solidFill>
                </a:rPr>
                <a:t>Query UI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04012" y="2342678"/>
              <a:ext cx="1752600" cy="1524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5">
                      <a:lumMod val="75000"/>
                    </a:schemeClr>
                  </a:solidFill>
                </a:rPr>
                <a:t>Operation Tracing UI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09012" y="2342678"/>
              <a:ext cx="685800" cy="1524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b="1" dirty="0" smtClean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  <a:endParaRPr lang="en-US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51112" y="5287217"/>
              <a:ext cx="2247900" cy="4079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Documents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570412" y="4922428"/>
              <a:ext cx="0" cy="360550"/>
            </a:xfrm>
            <a:prstGeom prst="straightConnector1">
              <a:avLst/>
            </a:prstGeom>
            <a:ln w="19050">
              <a:solidFill>
                <a:schemeClr val="accent6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694612" y="4922428"/>
              <a:ext cx="0" cy="360550"/>
            </a:xfrm>
            <a:prstGeom prst="straightConnector1">
              <a:avLst/>
            </a:prstGeom>
            <a:ln w="19050">
              <a:solidFill>
                <a:schemeClr val="accent6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236912" y="1669795"/>
              <a:ext cx="5715000" cy="5555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Xenon UI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99012" y="5287217"/>
              <a:ext cx="4838700" cy="407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Xenon Stateless Service (to serve UI)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2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Stack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12979"/>
              </p:ext>
            </p:extLst>
          </p:nvPr>
        </p:nvGraphicFramePr>
        <p:xfrm>
          <a:off x="609441" y="1371600"/>
          <a:ext cx="10969943" cy="403644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969943"/>
              </a:tblGrid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Xenon UI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Angular 2</a:t>
                      </a:r>
                      <a:endParaRPr lang="en-US" sz="1600" b="0" dirty="0">
                        <a:solidFill>
                          <a:srgbClr val="333333"/>
                        </a:solidFill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Angular-seed-advanced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Bootstrap 4</a:t>
                      </a:r>
                      <a:endParaRPr lang="en-US" sz="1600" dirty="0">
                        <a:solidFill>
                          <a:srgbClr val="333333"/>
                        </a:solidFill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D3</a:t>
                      </a:r>
                      <a:endParaRPr lang="en-US" sz="1600" dirty="0">
                        <a:solidFill>
                          <a:srgbClr val="333333"/>
                        </a:solidFill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Chart.js</a:t>
                      </a:r>
                      <a:endParaRPr lang="en-US" sz="1600" dirty="0">
                        <a:solidFill>
                          <a:srgbClr val="333333"/>
                        </a:solidFill>
                      </a:endParaRPr>
                    </a:p>
                  </a:txBody>
                  <a:tcPr marL="121888" marR="121888" anchor="ctr"/>
                </a:tc>
              </a:tr>
              <a:tr h="576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dk1"/>
                          </a:solidFill>
                        </a:rPr>
                        <a:t>lodash</a:t>
                      </a:r>
                      <a:endParaRPr lang="en-US" sz="1600" dirty="0">
                        <a:solidFill>
                          <a:srgbClr val="333333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build your own UI?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Specify a location to SELF_LINK to service static resources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1. </a:t>
            </a:r>
            <a:r>
              <a:rPr lang="en-US" dirty="0"/>
              <a:t>Create a new service for UI, which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UiContentService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2" y="2279522"/>
            <a:ext cx="807720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build your own UI?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2. Start the UI service in the host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960880"/>
            <a:ext cx="763524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build your own UI?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648200"/>
          </a:xfrm>
        </p:spPr>
        <p:txBody>
          <a:bodyPr/>
          <a:lstStyle/>
          <a:p>
            <a:r>
              <a:rPr lang="en-US" dirty="0" smtClean="0"/>
              <a:t>Need to have </a:t>
            </a:r>
            <a:r>
              <a:rPr lang="en-US" dirty="0"/>
              <a:t>the same </a:t>
            </a:r>
            <a:r>
              <a:rPr lang="en-US" dirty="0" smtClean="0"/>
              <a:t>package </a:t>
            </a:r>
            <a:r>
              <a:rPr lang="en-US" dirty="0"/>
              <a:t>name </a:t>
            </a:r>
            <a:r>
              <a:rPr lang="en-US" dirty="0" smtClean="0"/>
              <a:t>+ the class name as </a:t>
            </a:r>
            <a:r>
              <a:rPr lang="en-US" dirty="0"/>
              <a:t>your </a:t>
            </a:r>
            <a:r>
              <a:rPr lang="en-US" dirty="0" err="1" smtClean="0"/>
              <a:t>UiService</a:t>
            </a:r>
            <a:endParaRPr lang="en-US" dirty="0" smtClean="0"/>
          </a:p>
          <a:p>
            <a:r>
              <a:rPr lang="en-US" dirty="0" smtClean="0"/>
              <a:t>Must have an </a:t>
            </a:r>
            <a:r>
              <a:rPr lang="en-US" dirty="0" err="1" smtClean="0"/>
              <a:t>index.html</a:t>
            </a:r>
            <a:r>
              <a:rPr lang="en-US" dirty="0" smtClean="0"/>
              <a:t> under the root of the package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3. </a:t>
            </a:r>
            <a:r>
              <a:rPr lang="en-US" dirty="0"/>
              <a:t>Place the UI resources under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resources/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dirty="0" smtClean="0"/>
              <a:t>folder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2" y="2501901"/>
            <a:ext cx="7061200" cy="3892550"/>
          </a:xfrm>
          <a:prstGeom prst="rect">
            <a:avLst/>
          </a:prstGeom>
          <a:effectLst/>
        </p:spPr>
      </p:pic>
      <p:sp>
        <p:nvSpPr>
          <p:cNvPr id="8" name="Rectangle 7"/>
          <p:cNvSpPr/>
          <p:nvPr/>
        </p:nvSpPr>
        <p:spPr>
          <a:xfrm>
            <a:off x="1979612" y="3244219"/>
            <a:ext cx="5029200" cy="5334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972236" y="3973935"/>
            <a:ext cx="5798575" cy="2667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6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</Words>
  <Application>Microsoft Macintosh PowerPoint</Application>
  <PresentationFormat>Custom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Mangal</vt:lpstr>
      <vt:lpstr>VMware_white_16x9</vt:lpstr>
      <vt:lpstr>Xenon UI - Introduction</vt:lpstr>
      <vt:lpstr>Agenda</vt:lpstr>
      <vt:lpstr>What it has to offer?</vt:lpstr>
      <vt:lpstr>PowerPoint Presentation</vt:lpstr>
      <vt:lpstr>UI Architecture</vt:lpstr>
      <vt:lpstr>Tech Stack</vt:lpstr>
      <vt:lpstr>How can you build your own UI?</vt:lpstr>
      <vt:lpstr>How can you build your own UI?</vt:lpstr>
      <vt:lpstr>How can you build your own UI?</vt:lpstr>
      <vt:lpstr>How can you build your own UI?</vt:lpstr>
      <vt:lpstr>How can you build your own UI?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Gu</dc:creator>
  <cp:lastModifiedBy/>
  <cp:revision>1</cp:revision>
  <cp:lastPrinted>2017-01-18T01:07:00Z</cp:lastPrinted>
  <dcterms:created xsi:type="dcterms:W3CDTF">2016-10-30T17:56:21Z</dcterms:created>
  <dcterms:modified xsi:type="dcterms:W3CDTF">2017-01-19T22:36:16Z</dcterms:modified>
</cp:coreProperties>
</file>